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66" r:id="rId3"/>
    <p:sldId id="271" r:id="rId4"/>
    <p:sldId id="276" r:id="rId5"/>
    <p:sldId id="267" r:id="rId6"/>
    <p:sldId id="272" r:id="rId7"/>
    <p:sldId id="269" r:id="rId8"/>
    <p:sldId id="279" r:id="rId9"/>
    <p:sldId id="268" r:id="rId10"/>
    <p:sldId id="259" r:id="rId11"/>
    <p:sldId id="275" r:id="rId12"/>
    <p:sldId id="258" r:id="rId13"/>
    <p:sldId id="262" r:id="rId14"/>
    <p:sldId id="257" r:id="rId15"/>
    <p:sldId id="260" r:id="rId16"/>
    <p:sldId id="261" r:id="rId17"/>
    <p:sldId id="265" r:id="rId18"/>
    <p:sldId id="281" r:id="rId19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33"/>
    <a:srgbClr val="0000CC"/>
    <a:srgbClr val="66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1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ru-RU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142A42C-2761-49E6-B594-DF4E955791E8}" type="datetimeFigureOut">
              <a:rPr lang="ru-RU"/>
              <a:pPr/>
              <a:t>07.05.2013</a:t>
            </a:fld>
            <a:endParaRPr lang="ru-RU"/>
          </a:p>
        </p:txBody>
      </p:sp>
      <p:sp>
        <p:nvSpPr>
          <p:cNvPr id="31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ru-RU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79CEDB4-ABC4-4F8D-B1D4-946559868500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65449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9C98D0-EC14-40E1-8B28-285262E4F1C7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408AAB-69CF-4EC6-9523-63C68AAD263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5D1ECB-3EDD-4978-A98C-F5AE05CA9C82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DE346F-163E-43C3-BDEB-834BD9053F1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E1FE36-ED1A-4EE5-B609-25626CD53738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EA8AB0-4DCD-4B53-9B1A-C93C1D0061B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2F3EB4-07FE-487C-BAB7-C4C370749564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A667F2-0A38-4700-93A7-EED5BD71B49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E047F5-7443-4E77-92AA-E0C534E3CBB9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531A79-8D07-4AA0-9648-3E6146621C3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410F5-0F20-4EB3-A667-00E14F1AFE3E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47CDB0-1F2A-4BD5-80DB-30948A89EB8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EDFCC1-9F7E-4432-89E6-235C5C74308C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F106F7-992E-4090-82BB-AAB8087D068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C025FF-8680-4B27-B849-B44EAFC47FCD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2453DC-28B8-42ED-8A29-DFD4A2B2377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C74F29-6803-434C-A530-4E5D3E070F26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2F251-DDCF-4D67-B035-C931DD6F4B3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B8CF00-899E-4161-8C52-80CA807A5D4A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8A8356-D117-41DB-BD53-524DCC705E4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12C531-F4EE-4C71-A3CC-B578B4B60360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228038-0FC4-4574-A838-C3165D173A0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5884283-0371-4617-ACD3-0F166BFF9AC8}" type="datetimeFigureOut">
              <a:rPr lang="ru-RU"/>
              <a:pPr>
                <a:defRPr/>
              </a:pPr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63BBE52F-C43E-4210-8B64-20034ABDD79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1331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316" name="TextBox 4"/>
          <p:cNvSpPr txBox="1">
            <a:spLocks noChangeArrowheads="1"/>
          </p:cNvSpPr>
          <p:nvPr/>
        </p:nvSpPr>
        <p:spPr bwMode="auto">
          <a:xfrm>
            <a:off x="1403350" y="1052513"/>
            <a:ext cx="6192838" cy="280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ru-RU" sz="4400" b="1" i="1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Выпуск 80-х годов</a:t>
            </a:r>
          </a:p>
          <a:p>
            <a:pPr algn="ctr"/>
            <a:r>
              <a:rPr lang="ru-RU" sz="4400" i="1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Партизанской восьмилетней школы Намского района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78"/>
    </mc:Choice>
    <mc:Fallback>
      <p:transition spd="slow" advTm="6378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2150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08" name="Picture 2" descr="H:\выпуск 84.jpg"/>
          <p:cNvPicPr>
            <a:picLocks noChangeAspect="1" noChangeArrowheads="1"/>
          </p:cNvPicPr>
          <p:nvPr/>
        </p:nvPicPr>
        <p:blipFill>
          <a:blip r:embed="rId3" cstate="print">
            <a:lum bright="6000"/>
          </a:blip>
          <a:srcRect l="3656" r="3720" b="1492"/>
          <a:stretch>
            <a:fillRect/>
          </a:stretch>
        </p:blipFill>
        <p:spPr bwMode="auto">
          <a:xfrm>
            <a:off x="323850" y="1052513"/>
            <a:ext cx="4535488" cy="316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5148263" y="981075"/>
            <a:ext cx="3887787" cy="47672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Аргунов Дмитрий Кириллович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Баишева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Джульяна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Афанасьевна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Барамыгина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Любовь Кирилловна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Гаврильев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Константин Николаевич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Иванова Анастасия Николаевна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Кудрина </a:t>
            </a: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Гуттиера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Васильевна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Находкина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Октябрина Ивановна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Находкин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Василий Васильевич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Оконешникова Светлана Васильевна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Осипова Прасковья Николаевна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Протопопов Иннокентий Ефремович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Соловьева Надежда Павловна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Халдеев Василий </a:t>
            </a: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Гаврильевич</a:t>
            </a:r>
            <a:endParaRPr lang="ru-RU" sz="16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Шепелев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Спиридон Васильевич</a:t>
            </a:r>
          </a:p>
          <a:p>
            <a:pPr marL="358775" indent="-358775"/>
            <a:endParaRPr lang="ru-RU" sz="16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/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Классные руководители: </a:t>
            </a:r>
          </a:p>
          <a:p>
            <a:pPr marL="358775" indent="-358775"/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Гаврильева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Матрена Семеновна</a:t>
            </a:r>
          </a:p>
          <a:p>
            <a:pPr marL="358775" indent="-358775"/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Томская Розалия Семеновна</a:t>
            </a:r>
          </a:p>
          <a:p>
            <a:pPr marL="358775" indent="-358775"/>
            <a:endParaRPr lang="ru-RU" dirty="0">
              <a:latin typeface="Calibri" pitchFamily="34" charset="0"/>
            </a:endParaRPr>
          </a:p>
        </p:txBody>
      </p:sp>
      <p:sp>
        <p:nvSpPr>
          <p:cNvPr id="19462" name="TextBox 6"/>
          <p:cNvSpPr txBox="1">
            <a:spLocks noChangeArrowheads="1"/>
          </p:cNvSpPr>
          <p:nvPr/>
        </p:nvSpPr>
        <p:spPr bwMode="auto">
          <a:xfrm>
            <a:off x="2268538" y="333375"/>
            <a:ext cx="467995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Выпуск 1984 г.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93"/>
    </mc:Choice>
    <mc:Fallback>
      <p:transition spd="slow" advTm="6093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Заголовок 1"/>
          <p:cNvSpPr>
            <a:spLocks noGrp="1"/>
          </p:cNvSpPr>
          <p:nvPr>
            <p:ph type="ctrTitle" idx="4294967295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4294967295"/>
          </p:nvPr>
        </p:nvSpPr>
        <p:spPr>
          <a:xfrm>
            <a:off x="1371600" y="3886200"/>
            <a:ext cx="6400800" cy="1752600"/>
          </a:xfrm>
        </p:spPr>
        <p:txBody>
          <a:bodyPr rtlCol="0">
            <a:normAutofit/>
          </a:bodyPr>
          <a:lstStyle/>
          <a:p>
            <a:pPr marL="0" indent="0" algn="ctr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2253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532" name="Picture 5" descr="выпуск 004"/>
          <p:cNvPicPr>
            <a:picLocks noChangeAspect="1" noChangeArrowheads="1"/>
          </p:cNvPicPr>
          <p:nvPr/>
        </p:nvPicPr>
        <p:blipFill>
          <a:blip r:embed="rId3" cstate="print"/>
          <a:srcRect l="3209" t="5437" r="1123" b="4024"/>
          <a:stretch>
            <a:fillRect/>
          </a:stretch>
        </p:blipFill>
        <p:spPr bwMode="auto">
          <a:xfrm>
            <a:off x="3276600" y="692150"/>
            <a:ext cx="5184775" cy="366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32"/>
    </mc:Choice>
    <mc:Fallback>
      <p:transition spd="slow" advTm="6332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2355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556" name="Picture 2" descr="H:\выпуск 85.jpg"/>
          <p:cNvPicPr>
            <a:picLocks noChangeAspect="1" noChangeArrowheads="1"/>
          </p:cNvPicPr>
          <p:nvPr/>
        </p:nvPicPr>
        <p:blipFill>
          <a:blip r:embed="rId3" cstate="print">
            <a:lum bright="20000"/>
          </a:blip>
          <a:srcRect/>
          <a:stretch>
            <a:fillRect/>
          </a:stretch>
        </p:blipFill>
        <p:spPr bwMode="auto">
          <a:xfrm>
            <a:off x="323850" y="1123950"/>
            <a:ext cx="4608513" cy="306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557" name="TextBox 5"/>
          <p:cNvSpPr txBox="1">
            <a:spLocks noChangeArrowheads="1"/>
          </p:cNvSpPr>
          <p:nvPr/>
        </p:nvSpPr>
        <p:spPr bwMode="auto">
          <a:xfrm>
            <a:off x="5003800" y="981075"/>
            <a:ext cx="3671888" cy="56938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Азарова Анастасия Васильевна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Атласова Надежда Афанасьевна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Баишева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Дария Афанасьевна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Гаврильева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4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Сардана</a:t>
            </a:r>
            <a:r>
              <a:rPr lang="ru-RU" sz="14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Константиновна</a:t>
            </a:r>
            <a:endParaRPr lang="ru-RU" sz="14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Гермогенова Альбина Олеговна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Жиркова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4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Ларьана</a:t>
            </a:r>
            <a:r>
              <a:rPr lang="ru-RU" sz="14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Владимировна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Иванов </a:t>
            </a:r>
            <a:r>
              <a:rPr lang="ru-RU" sz="14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Иван Иванович</a:t>
            </a:r>
            <a:endParaRPr lang="ru-RU" sz="14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Иванов Михаил Михайлович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Москвитина Валентина Васильевна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Москвитина Варвара Васильевна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Неустроева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Сардана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Кирсановна</a:t>
            </a:r>
            <a:endParaRPr lang="ru-RU" sz="14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Осипов 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Роман Николаевич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Оконешников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Василий Васильевич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Попова Галина Романовна</a:t>
            </a:r>
            <a:endParaRPr lang="ru-RU" sz="14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Протопопов Ефрем Ефремович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Протопопова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Акулина Егоровна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Романова Людмила </a:t>
            </a:r>
            <a:r>
              <a:rPr lang="ru-RU" sz="14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Георгиевна</a:t>
            </a:r>
            <a:endParaRPr lang="ru-RU" sz="14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Сыромятникова</a:t>
            </a:r>
            <a:r>
              <a:rPr lang="ru-RU" sz="14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Екатерина Васильевна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Тимофеева Валентина Егоровна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Ширяева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Саргылана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Николаевна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Яковлева </a:t>
            </a:r>
            <a:r>
              <a:rPr lang="ru-RU" sz="14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Марина Михайловна</a:t>
            </a:r>
            <a:endParaRPr lang="ru-RU" sz="14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Яковлев Иван Васильевич</a:t>
            </a:r>
          </a:p>
          <a:p>
            <a:pPr marL="358775" indent="-358775"/>
            <a:endParaRPr lang="ru-RU" sz="14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/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Классные руководители: </a:t>
            </a:r>
          </a:p>
          <a:p>
            <a:pPr marL="358775" indent="-358775"/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Сыромятникова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Мария Ивановна</a:t>
            </a:r>
          </a:p>
          <a:p>
            <a:pPr marL="358775" indent="-358775"/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Жиркова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Матрена Михайловна</a:t>
            </a:r>
          </a:p>
        </p:txBody>
      </p:sp>
      <p:sp>
        <p:nvSpPr>
          <p:cNvPr id="20486" name="TextBox 6"/>
          <p:cNvSpPr txBox="1">
            <a:spLocks noChangeArrowheads="1"/>
          </p:cNvSpPr>
          <p:nvPr/>
        </p:nvSpPr>
        <p:spPr bwMode="auto">
          <a:xfrm>
            <a:off x="2051050" y="404813"/>
            <a:ext cx="4752975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Выпуск 1985 г.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17"/>
    </mc:Choice>
    <mc:Fallback>
      <p:transition spd="slow" advTm="9317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2457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80" name="Picture 2" descr="H:\выпуск 85 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92275" y="692150"/>
            <a:ext cx="6226175" cy="4679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15"/>
    </mc:Choice>
    <mc:Fallback>
      <p:transition spd="slow" advTm="7415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2560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605" name="TextBox 5"/>
          <p:cNvSpPr txBox="1">
            <a:spLocks noChangeArrowheads="1"/>
          </p:cNvSpPr>
          <p:nvPr/>
        </p:nvSpPr>
        <p:spPr bwMode="auto">
          <a:xfrm>
            <a:off x="5219700" y="1052513"/>
            <a:ext cx="3673475" cy="56938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Атласов Афанасий Афанасьевич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Алексеева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Саргылана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Германовна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Аргунова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Анна Кирилловна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Винокурова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Сюзанна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Васильевна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Гаврильева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Туйара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Николаевна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Зыков Леонид Валентинович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Зырянов Владислав Егорович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Иванов Василий Иванович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Иванов Павел Иванович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Келина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Анна Валерьевна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Колесова Надежда Егоровна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Копырин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</a:t>
            </a:r>
            <a:r>
              <a:rPr lang="ru-RU" sz="1400" dirty="0" smtClean="0">
                <a:solidFill>
                  <a:srgbClr val="376092"/>
                </a:solidFill>
                <a:latin typeface="Times New Roman" pitchFamily="18" charset="0"/>
              </a:rPr>
              <a:t>Анатолий Иванович</a:t>
            </a:r>
            <a:endParaRPr lang="ru-RU" sz="1400" dirty="0">
              <a:solidFill>
                <a:srgbClr val="376092"/>
              </a:solidFill>
              <a:latin typeface="Times New Roman" pitchFamily="18" charset="0"/>
            </a:endParaRP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Кудрина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Гульнара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Васильевна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Москвитина Татьяна Васильевна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Находкина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Анна Ивановна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Протопопова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Саргылана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Егоровна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Сивцева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Анастасия Михайловна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Сыромятников Дмитрий Васильевич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Чупров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 Иннокентий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Касьянович</a:t>
            </a:r>
            <a:endParaRPr lang="ru-RU" sz="1400" dirty="0">
              <a:solidFill>
                <a:srgbClr val="376092"/>
              </a:solidFill>
              <a:latin typeface="Times New Roman" pitchFamily="18" charset="0"/>
            </a:endParaRPr>
          </a:p>
          <a:p>
            <a:pPr marL="358775" indent="-358775"/>
            <a:endParaRPr lang="ru-RU" sz="1400" dirty="0">
              <a:solidFill>
                <a:srgbClr val="376092"/>
              </a:solidFill>
              <a:latin typeface="Times New Roman" pitchFamily="18" charset="0"/>
            </a:endParaRPr>
          </a:p>
          <a:p>
            <a:pPr marL="358775" indent="-358775"/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Классные руководители:</a:t>
            </a:r>
          </a:p>
          <a:p>
            <a:pPr marL="358775" indent="-358775"/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</a:rPr>
              <a:t>Свинобоева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 Анастасия Егоровна </a:t>
            </a:r>
          </a:p>
          <a:p>
            <a:pPr marL="358775" indent="-358775"/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Шарапова Мария Дмитриевна </a:t>
            </a:r>
          </a:p>
          <a:p>
            <a:pPr marL="358775" indent="-358775"/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Никитина Мария Михайловна </a:t>
            </a:r>
          </a:p>
          <a:p>
            <a:pPr marL="358775" indent="-358775"/>
            <a:r>
              <a:rPr lang="ru-RU" sz="1400" dirty="0">
                <a:solidFill>
                  <a:srgbClr val="376092"/>
                </a:solidFill>
                <a:latin typeface="Times New Roman" pitchFamily="18" charset="0"/>
              </a:rPr>
              <a:t>Гуляев Феофан Дмитриевич.</a:t>
            </a:r>
          </a:p>
          <a:p>
            <a:pPr marL="358775" indent="-358775"/>
            <a:endParaRPr lang="ru-RU" sz="1400" dirty="0">
              <a:latin typeface="Times New Roman" pitchFamily="18" charset="0"/>
            </a:endParaRPr>
          </a:p>
        </p:txBody>
      </p:sp>
      <p:sp>
        <p:nvSpPr>
          <p:cNvPr id="22534" name="TextBox 6"/>
          <p:cNvSpPr txBox="1">
            <a:spLocks noChangeArrowheads="1"/>
          </p:cNvSpPr>
          <p:nvPr/>
        </p:nvSpPr>
        <p:spPr bwMode="auto">
          <a:xfrm>
            <a:off x="2268538" y="333375"/>
            <a:ext cx="4751387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Выпуск 1986 г.</a:t>
            </a:r>
          </a:p>
        </p:txBody>
      </p:sp>
      <p:pic>
        <p:nvPicPr>
          <p:cNvPr id="25608" name="Picture 4" descr="гтн 002"/>
          <p:cNvPicPr>
            <a:picLocks noChangeAspect="1" noChangeArrowheads="1"/>
          </p:cNvPicPr>
          <p:nvPr/>
        </p:nvPicPr>
        <p:blipFill>
          <a:blip r:embed="rId3" cstate="print"/>
          <a:srcRect l="19608" t="41438" r="4903" b="25056"/>
          <a:stretch>
            <a:fillRect/>
          </a:stretch>
        </p:blipFill>
        <p:spPr bwMode="auto">
          <a:xfrm>
            <a:off x="395288" y="1125538"/>
            <a:ext cx="4608512" cy="2811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96"/>
    </mc:Choice>
    <mc:Fallback>
      <p:transition spd="slow" advTm="7896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2662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629" name="Picture 4" descr="гтн 001"/>
          <p:cNvPicPr>
            <a:picLocks noChangeAspect="1" noChangeArrowheads="1"/>
          </p:cNvPicPr>
          <p:nvPr/>
        </p:nvPicPr>
        <p:blipFill>
          <a:blip r:embed="rId3" cstate="print"/>
          <a:srcRect l="2829" t="4085" r="972" b="3999"/>
          <a:stretch>
            <a:fillRect/>
          </a:stretch>
        </p:blipFill>
        <p:spPr bwMode="auto">
          <a:xfrm>
            <a:off x="468313" y="476250"/>
            <a:ext cx="4624387" cy="305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631" name="Picture 4" descr="гтн 002"/>
          <p:cNvPicPr>
            <a:picLocks noChangeAspect="1" noChangeArrowheads="1"/>
          </p:cNvPicPr>
          <p:nvPr/>
        </p:nvPicPr>
        <p:blipFill>
          <a:blip r:embed="rId4" cstate="print">
            <a:lum bright="10000" contrast="10000"/>
          </a:blip>
          <a:srcRect l="20309" t="-868" r="2390" b="65256"/>
          <a:stretch>
            <a:fillRect/>
          </a:stretch>
        </p:blipFill>
        <p:spPr bwMode="auto">
          <a:xfrm>
            <a:off x="3924300" y="3213100"/>
            <a:ext cx="4829175" cy="305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87"/>
    </mc:Choice>
    <mc:Fallback>
      <p:transition spd="slow" advTm="7287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2765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653" name="TextBox 5"/>
          <p:cNvSpPr txBox="1">
            <a:spLocks noChangeArrowheads="1"/>
          </p:cNvSpPr>
          <p:nvPr/>
        </p:nvSpPr>
        <p:spPr bwMode="auto">
          <a:xfrm>
            <a:off x="5219700" y="1052513"/>
            <a:ext cx="3455988" cy="4832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Баишев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Петр Афанасьевич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Барамыгина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Акулина Кирилловна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Винокурова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Сахаяна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Васильевна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Иванова Таисия Ивановна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Иванов Дмитрий Михайлович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Местникова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4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Ньургуяна</a:t>
            </a:r>
            <a:r>
              <a:rPr lang="ru-RU" sz="14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Григорьевна</a:t>
            </a:r>
            <a:endParaRPr lang="ru-RU" sz="14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Москвитин Василий Васильевич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Муксунов Владимир Владимирович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Муксунов Николай Владимирович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Никонова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Сардаана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Петровна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Новгородова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Сахаяна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Петровна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Осипова Анастасия Николаевна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Протопопов Петр Егорович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Романова Федора Егоровна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Сивцев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Иван Михайлович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Соловьев Илья Павлович</a:t>
            </a: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Турмагамбетов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Бауржан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Мэльсович</a:t>
            </a:r>
            <a:endParaRPr lang="ru-RU" sz="14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>
              <a:buFont typeface="Calibri" pitchFamily="34" charset="0"/>
              <a:buAutoNum type="arabicPeriod"/>
            </a:pP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Шадрин Василий </a:t>
            </a:r>
          </a:p>
          <a:p>
            <a:pPr marL="358775" indent="-358775"/>
            <a:endParaRPr lang="ru-RU" sz="14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/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Классные руководители: </a:t>
            </a:r>
          </a:p>
          <a:p>
            <a:pPr marL="358775" indent="-358775"/>
            <a:r>
              <a:rPr lang="ru-RU" sz="14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Гаврильева</a:t>
            </a:r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Матрена Семеновна</a:t>
            </a:r>
          </a:p>
          <a:p>
            <a:pPr marL="358775" indent="-358775"/>
            <a:r>
              <a:rPr lang="ru-RU" sz="14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Гуляев Феофан Дмитриевич.</a:t>
            </a:r>
          </a:p>
        </p:txBody>
      </p:sp>
      <p:sp>
        <p:nvSpPr>
          <p:cNvPr id="24582" name="TextBox 6"/>
          <p:cNvSpPr txBox="1">
            <a:spLocks noChangeArrowheads="1"/>
          </p:cNvSpPr>
          <p:nvPr/>
        </p:nvSpPr>
        <p:spPr bwMode="auto">
          <a:xfrm>
            <a:off x="2916238" y="476250"/>
            <a:ext cx="3313112" cy="585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Выпуск 1987 г.</a:t>
            </a:r>
          </a:p>
        </p:txBody>
      </p:sp>
      <p:pic>
        <p:nvPicPr>
          <p:cNvPr id="8" name="Picture 2" descr="C:\Users\user6\Documents\Scanned Documents\Рисунок (163).jpg"/>
          <p:cNvPicPr>
            <a:picLocks noChangeAspect="1" noChangeArrowheads="1"/>
          </p:cNvPicPr>
          <p:nvPr/>
        </p:nvPicPr>
        <p:blipFill>
          <a:blip r:embed="rId3" cstate="print"/>
          <a:srcRect l="21530" t="2223" r="1821" b="61184"/>
          <a:stretch>
            <a:fillRect/>
          </a:stretch>
        </p:blipFill>
        <p:spPr bwMode="auto">
          <a:xfrm>
            <a:off x="539552" y="1196752"/>
            <a:ext cx="4383096" cy="2880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37"/>
    </mc:Choice>
    <mc:Fallback>
      <p:transition spd="slow" advTm="9737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2867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76" name="Picture 5" descr="выпуск 002"/>
          <p:cNvPicPr>
            <a:picLocks noChangeAspect="1" noChangeArrowheads="1"/>
          </p:cNvPicPr>
          <p:nvPr/>
        </p:nvPicPr>
        <p:blipFill>
          <a:blip r:embed="rId3" cstate="print"/>
          <a:srcRect l="2469" t="3326" r="1646" b="5481"/>
          <a:stretch>
            <a:fillRect/>
          </a:stretch>
        </p:blipFill>
        <p:spPr bwMode="auto">
          <a:xfrm>
            <a:off x="468313" y="404813"/>
            <a:ext cx="4608512" cy="3425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77" name="Picture 6" descr="выпуск 003"/>
          <p:cNvPicPr>
            <a:picLocks noChangeAspect="1" noChangeArrowheads="1"/>
          </p:cNvPicPr>
          <p:nvPr/>
        </p:nvPicPr>
        <p:blipFill>
          <a:blip r:embed="rId4" cstate="print"/>
          <a:srcRect l="1601" t="56195" r="522" b="1694"/>
          <a:stretch>
            <a:fillRect/>
          </a:stretch>
        </p:blipFill>
        <p:spPr bwMode="auto">
          <a:xfrm>
            <a:off x="4284663" y="3357563"/>
            <a:ext cx="4464050" cy="2881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77"/>
    </mc:Choice>
    <mc:Fallback>
      <p:transition spd="slow" advTm="6177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2765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653" name="TextBox 5"/>
          <p:cNvSpPr txBox="1">
            <a:spLocks noChangeArrowheads="1"/>
          </p:cNvSpPr>
          <p:nvPr/>
        </p:nvSpPr>
        <p:spPr bwMode="auto">
          <a:xfrm>
            <a:off x="5076056" y="1052513"/>
            <a:ext cx="3816424" cy="50167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Атласова Анна Афанасьевна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Бережнева</a:t>
            </a: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Ньургуяна</a:t>
            </a: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Петровна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Зырянов Станислав Егорович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Иванов Иван Иванович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Копырин</a:t>
            </a: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Георгий Иванович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Ксенофонтов Егор Владимирович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Кудрина </a:t>
            </a:r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Февронья</a:t>
            </a: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Васильевна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Кривошапкина </a:t>
            </a:r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Саргылана</a:t>
            </a: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Петровна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Константинов Иван Егорович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Москвитина Фекла Васильевна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Неустроева </a:t>
            </a:r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Анисия</a:t>
            </a: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Кирсановна</a:t>
            </a:r>
            <a:endParaRPr lang="ru-RU" sz="1600" dirty="0" smtClean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Никонов Александр Петрович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Новгородова </a:t>
            </a:r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Саргылана</a:t>
            </a: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Петровна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Новгородов</a:t>
            </a: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Тихон Романович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Третьяков Игорь Сергеевич</a:t>
            </a:r>
          </a:p>
          <a:p>
            <a:pPr marL="358775" indent="-358775">
              <a:buFont typeface="+mj-lt"/>
              <a:buAutoNum type="arabicPeriod"/>
            </a:pPr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Рыкунов</a:t>
            </a: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Петр Николаевич</a:t>
            </a:r>
          </a:p>
          <a:p>
            <a:pPr marL="358775" indent="-358775">
              <a:buFont typeface="+mj-lt"/>
              <a:buAutoNum type="arabicPeriod"/>
            </a:pPr>
            <a:endParaRPr lang="ru-RU" sz="16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Классные руководители:</a:t>
            </a:r>
          </a:p>
          <a:p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Сыромятникова</a:t>
            </a:r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Мария Ивановна</a:t>
            </a:r>
          </a:p>
          <a:p>
            <a:r>
              <a:rPr lang="ru-RU" sz="1600" dirty="0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Данилов Гаврил </a:t>
            </a:r>
            <a:r>
              <a:rPr lang="ru-RU" sz="1600" dirty="0" err="1" smtClean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Гаврильевич</a:t>
            </a:r>
            <a:endParaRPr lang="ru-RU" sz="16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582" name="TextBox 6"/>
          <p:cNvSpPr txBox="1">
            <a:spLocks noChangeArrowheads="1"/>
          </p:cNvSpPr>
          <p:nvPr/>
        </p:nvSpPr>
        <p:spPr bwMode="auto">
          <a:xfrm>
            <a:off x="2916238" y="476250"/>
            <a:ext cx="3313112" cy="585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Выпуск </a:t>
            </a:r>
            <a:r>
              <a:rPr lang="ru-RU" sz="3200" dirty="0" smtClean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1988 </a:t>
            </a: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г.</a:t>
            </a:r>
          </a:p>
        </p:txBody>
      </p:sp>
      <p:pic>
        <p:nvPicPr>
          <p:cNvPr id="9" name="Picture 2" descr="C:\Users\user6\Documents\Scanned Documents\выпуск 80-х 1.jpe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1124744"/>
            <a:ext cx="4483554" cy="33338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82"/>
    </mc:Choice>
    <mc:Fallback>
      <p:transition spd="slow" advTm="7882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1433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0" name="Прямоугольник 5"/>
          <p:cNvSpPr>
            <a:spLocks noChangeArrowheads="1"/>
          </p:cNvSpPr>
          <p:nvPr/>
        </p:nvSpPr>
        <p:spPr bwMode="auto">
          <a:xfrm>
            <a:off x="3995738" y="620713"/>
            <a:ext cx="4176712" cy="503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buFont typeface="Arial" charset="0"/>
              <a:buChar char="•"/>
            </a:pPr>
            <a:r>
              <a:rPr lang="ru-RU" sz="3600" dirty="0">
                <a:solidFill>
                  <a:srgbClr val="0070C0"/>
                </a:solidFill>
                <a:latin typeface="Calibri" pitchFamily="34" charset="0"/>
              </a:rPr>
              <a:t>1980 г.</a:t>
            </a:r>
          </a:p>
          <a:p>
            <a:pPr algn="ctr">
              <a:buFont typeface="Arial" charset="0"/>
              <a:buChar char="•"/>
            </a:pPr>
            <a:r>
              <a:rPr lang="ru-RU" sz="3600" dirty="0">
                <a:solidFill>
                  <a:srgbClr val="0070C0"/>
                </a:solidFill>
                <a:latin typeface="Calibri" pitchFamily="34" charset="0"/>
              </a:rPr>
              <a:t>1981 г.</a:t>
            </a:r>
          </a:p>
          <a:p>
            <a:pPr algn="ctr">
              <a:buFont typeface="Arial" charset="0"/>
              <a:buChar char="•"/>
            </a:pPr>
            <a:r>
              <a:rPr lang="ru-RU" sz="3600" dirty="0">
                <a:solidFill>
                  <a:srgbClr val="0070C0"/>
                </a:solidFill>
                <a:latin typeface="Calibri" pitchFamily="34" charset="0"/>
              </a:rPr>
              <a:t>1982 г.</a:t>
            </a:r>
          </a:p>
          <a:p>
            <a:pPr algn="ctr">
              <a:buFont typeface="Arial" charset="0"/>
              <a:buChar char="•"/>
            </a:pPr>
            <a:r>
              <a:rPr lang="ru-RU" sz="3600" dirty="0">
                <a:solidFill>
                  <a:srgbClr val="0070C0"/>
                </a:solidFill>
                <a:latin typeface="Calibri" pitchFamily="34" charset="0"/>
              </a:rPr>
              <a:t>1983 г.</a:t>
            </a:r>
          </a:p>
          <a:p>
            <a:pPr algn="ctr">
              <a:buFont typeface="Arial" charset="0"/>
              <a:buChar char="•"/>
            </a:pPr>
            <a:r>
              <a:rPr lang="ru-RU" sz="3600" dirty="0">
                <a:solidFill>
                  <a:srgbClr val="0070C0"/>
                </a:solidFill>
                <a:latin typeface="Calibri" pitchFamily="34" charset="0"/>
              </a:rPr>
              <a:t>1984 г.</a:t>
            </a:r>
          </a:p>
          <a:p>
            <a:pPr algn="ctr">
              <a:buFont typeface="Arial" charset="0"/>
              <a:buChar char="•"/>
            </a:pPr>
            <a:r>
              <a:rPr lang="ru-RU" sz="3600" dirty="0">
                <a:solidFill>
                  <a:srgbClr val="0070C0"/>
                </a:solidFill>
                <a:latin typeface="Calibri" pitchFamily="34" charset="0"/>
              </a:rPr>
              <a:t>1985 г.</a:t>
            </a:r>
          </a:p>
          <a:p>
            <a:pPr algn="ctr">
              <a:buFont typeface="Arial" charset="0"/>
              <a:buChar char="•"/>
            </a:pPr>
            <a:r>
              <a:rPr lang="ru-RU" sz="3600" dirty="0">
                <a:solidFill>
                  <a:srgbClr val="0070C0"/>
                </a:solidFill>
                <a:latin typeface="Calibri" pitchFamily="34" charset="0"/>
              </a:rPr>
              <a:t>1986 г.</a:t>
            </a:r>
          </a:p>
          <a:p>
            <a:pPr algn="ctr">
              <a:buFont typeface="Arial" charset="0"/>
              <a:buChar char="•"/>
            </a:pPr>
            <a:r>
              <a:rPr lang="ru-RU" sz="3600" dirty="0">
                <a:solidFill>
                  <a:srgbClr val="0070C0"/>
                </a:solidFill>
                <a:latin typeface="Calibri" pitchFamily="34" charset="0"/>
              </a:rPr>
              <a:t>1987 г.</a:t>
            </a:r>
          </a:p>
          <a:p>
            <a:pPr algn="ctr">
              <a:buFont typeface="Arial" charset="0"/>
              <a:buChar char="•"/>
            </a:pPr>
            <a:r>
              <a:rPr lang="ru-RU" sz="3600" dirty="0">
                <a:solidFill>
                  <a:srgbClr val="0070C0"/>
                </a:solidFill>
                <a:latin typeface="Calibri" pitchFamily="34" charset="0"/>
              </a:rPr>
              <a:t>1988 г.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31"/>
    </mc:Choice>
    <mc:Fallback>
      <p:transition spd="slow" advTm="6431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1536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64" name="TextBox 4"/>
          <p:cNvSpPr txBox="1">
            <a:spLocks noChangeArrowheads="1"/>
          </p:cNvSpPr>
          <p:nvPr/>
        </p:nvSpPr>
        <p:spPr bwMode="auto">
          <a:xfrm>
            <a:off x="2843213" y="404813"/>
            <a:ext cx="3527425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Выпуск 1980 г.</a:t>
            </a:r>
          </a:p>
        </p:txBody>
      </p:sp>
      <p:sp>
        <p:nvSpPr>
          <p:cNvPr id="15365" name="TextBox 5"/>
          <p:cNvSpPr txBox="1">
            <a:spLocks noChangeArrowheads="1"/>
          </p:cNvSpPr>
          <p:nvPr/>
        </p:nvSpPr>
        <p:spPr bwMode="auto">
          <a:xfrm>
            <a:off x="4716463" y="1125538"/>
            <a:ext cx="4176712" cy="5293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Андросова Татьяна </a:t>
            </a: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Коммунаровна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Аргунов Максим Кириллович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Винокуров Андрей Васильевич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Гаврильев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Вячеслав Николаевич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Гуляев Афанасий Семенович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Иванова Светлана Михайловна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Новгородов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Василий Яковлевич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Оконешников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Семен </a:t>
            </a: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Каинович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Оконешникова Маргарита Николаевна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Романова Августа Егоровна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Сивцева Людмила Петровна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Турантаев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Павел Николаевич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Халдеева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Надежда </a:t>
            </a: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Гаврильевна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Чупрова Галина </a:t>
            </a: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Касьяновна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Calibri" pitchFamily="34" charset="0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Яковлева Евдокия Андреевна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Классные руководители:</a:t>
            </a:r>
          </a:p>
          <a:p>
            <a:pPr marL="342900" indent="-342900">
              <a:defRPr/>
            </a:pP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Иванова Анна Ивановна</a:t>
            </a:r>
          </a:p>
          <a:p>
            <a:pPr marL="342900" indent="-342900">
              <a:defRPr/>
            </a:pP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Попова Аграфена Семеновна</a:t>
            </a:r>
          </a:p>
          <a:p>
            <a:pPr marL="342900" indent="-342900">
              <a:defRPr/>
            </a:pPr>
            <a:r>
              <a:rPr lang="ru-RU" sz="1600" dirty="0" err="1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Жиркова</a:t>
            </a: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Матрена Михайловна</a:t>
            </a:r>
          </a:p>
          <a:p>
            <a:pPr marL="342900" indent="-342900">
              <a:buFont typeface="Calibri" pitchFamily="34" charset="0"/>
              <a:buAutoNum type="arabicPeriod"/>
              <a:defRPr/>
            </a:pPr>
            <a:endParaRPr lang="ru-RU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5366" name="Picture 7" descr="выпуск 008"/>
          <p:cNvPicPr>
            <a:picLocks noChangeAspect="1" noChangeArrowheads="1"/>
          </p:cNvPicPr>
          <p:nvPr/>
        </p:nvPicPr>
        <p:blipFill>
          <a:blip r:embed="rId3" cstate="print"/>
          <a:srcRect l="2252" t="52487" r="1189" b="1060"/>
          <a:stretch>
            <a:fillRect/>
          </a:stretch>
        </p:blipFill>
        <p:spPr bwMode="auto">
          <a:xfrm>
            <a:off x="323850" y="1125538"/>
            <a:ext cx="4248150" cy="2765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25"/>
    </mc:Choice>
    <mc:Fallback>
      <p:transition spd="slow" advTm="682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Заголовок 1"/>
          <p:cNvSpPr>
            <a:spLocks noGrp="1"/>
          </p:cNvSpPr>
          <p:nvPr>
            <p:ph type="ctrTitle" idx="4294967295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4294967295"/>
          </p:nvPr>
        </p:nvSpPr>
        <p:spPr>
          <a:xfrm>
            <a:off x="1371600" y="3886200"/>
            <a:ext cx="6400800" cy="1752600"/>
          </a:xfrm>
        </p:spPr>
        <p:txBody>
          <a:bodyPr rtlCol="0">
            <a:normAutofit/>
          </a:bodyPr>
          <a:lstStyle/>
          <a:p>
            <a:pPr marL="0" indent="0" algn="ctr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88" name="Picture 6" descr="выпуск 009"/>
          <p:cNvPicPr>
            <a:picLocks noChangeAspect="1" noChangeArrowheads="1"/>
          </p:cNvPicPr>
          <p:nvPr/>
        </p:nvPicPr>
        <p:blipFill>
          <a:blip r:embed="rId3" cstate="print"/>
          <a:srcRect l="3673" t="4927" r="3241" b="2411"/>
          <a:stretch>
            <a:fillRect/>
          </a:stretch>
        </p:blipFill>
        <p:spPr bwMode="auto">
          <a:xfrm>
            <a:off x="395288" y="404813"/>
            <a:ext cx="4824412" cy="349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89" name="Picture 5" descr="выпуск 008"/>
          <p:cNvPicPr>
            <a:picLocks noChangeAspect="1" noChangeArrowheads="1"/>
          </p:cNvPicPr>
          <p:nvPr/>
        </p:nvPicPr>
        <p:blipFill>
          <a:blip r:embed="rId4" cstate="print"/>
          <a:srcRect l="7846" t="1665" b="52487"/>
          <a:stretch>
            <a:fillRect/>
          </a:stretch>
        </p:blipFill>
        <p:spPr bwMode="auto">
          <a:xfrm>
            <a:off x="3924300" y="3284538"/>
            <a:ext cx="4752975" cy="3201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92"/>
    </mc:Choice>
    <mc:Fallback>
      <p:transition spd="slow" advTm="6992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1741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388" name="TextBox 4"/>
          <p:cNvSpPr txBox="1">
            <a:spLocks noChangeArrowheads="1"/>
          </p:cNvSpPr>
          <p:nvPr/>
        </p:nvSpPr>
        <p:spPr bwMode="auto">
          <a:xfrm>
            <a:off x="3059113" y="404813"/>
            <a:ext cx="3097212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Выпуск 1981 г.</a:t>
            </a:r>
          </a:p>
        </p:txBody>
      </p:sp>
      <p:sp>
        <p:nvSpPr>
          <p:cNvPr id="16389" name="TextBox 6"/>
          <p:cNvSpPr txBox="1">
            <a:spLocks noChangeArrowheads="1"/>
          </p:cNvSpPr>
          <p:nvPr/>
        </p:nvSpPr>
        <p:spPr bwMode="auto">
          <a:xfrm>
            <a:off x="5003800" y="1052513"/>
            <a:ext cx="3889375" cy="473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Аргунова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Светлана Кирилловна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Герасимова Анна Иннокентьевна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Гермогенова Лена Семеновна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Гермогенова Ольга Семеновна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Дьячковская Татьяна Афанасьевна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Дмитриев Семен Семенович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Иванова </a:t>
            </a: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Анисия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Михайловна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Корякина Ирина Анатольевна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Находкина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Ирина Ивановна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Неустроев Иван Петрович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Оконешникова Елена Иннокентьевна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Парникова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Антонина Алексеевна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Прокопьев Петр Петрович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Тимофеева Альбина Егоровна</a:t>
            </a:r>
          </a:p>
          <a:p>
            <a:pPr marL="358775" indent="-358775">
              <a:buFont typeface="Wingdings 2" pitchFamily="18" charset="2"/>
              <a:buAutoNum type="arabicPeriod"/>
            </a:pP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Чупров Вячеслав </a:t>
            </a:r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Касьянович</a:t>
            </a:r>
            <a:endParaRPr lang="ru-RU" sz="16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/>
            <a:endParaRPr lang="ru-RU" sz="1600" dirty="0">
              <a:solidFill>
                <a:srgbClr val="376092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8775" indent="-358775"/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Классные руководители:</a:t>
            </a:r>
          </a:p>
          <a:p>
            <a:pPr marL="358775" indent="-358775"/>
            <a:r>
              <a:rPr lang="ru-RU" sz="1600" dirty="0" err="1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Гаврильева</a:t>
            </a:r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 Матрена Семеновна</a:t>
            </a:r>
          </a:p>
          <a:p>
            <a:pPr marL="358775" indent="-358775"/>
            <a:r>
              <a:rPr lang="ru-RU" sz="1600" dirty="0">
                <a:solidFill>
                  <a:srgbClr val="376092"/>
                </a:solidFill>
                <a:latin typeface="Times New Roman" pitchFamily="18" charset="0"/>
                <a:cs typeface="Times New Roman" pitchFamily="18" charset="0"/>
              </a:rPr>
              <a:t>Шарапова Мария Дмитриевна</a:t>
            </a:r>
          </a:p>
        </p:txBody>
      </p:sp>
      <p:pic>
        <p:nvPicPr>
          <p:cNvPr id="17414" name="Picture 7" descr="выпуск 001"/>
          <p:cNvPicPr>
            <a:picLocks noChangeAspect="1" noChangeArrowheads="1"/>
          </p:cNvPicPr>
          <p:nvPr/>
        </p:nvPicPr>
        <p:blipFill>
          <a:blip r:embed="rId3" cstate="print"/>
          <a:srcRect l="1450" t="4350" r="2475" b="5711"/>
          <a:stretch>
            <a:fillRect/>
          </a:stretch>
        </p:blipFill>
        <p:spPr bwMode="auto">
          <a:xfrm>
            <a:off x="468313" y="1125538"/>
            <a:ext cx="4319587" cy="3046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9"/>
    </mc:Choice>
    <mc:Fallback>
      <p:transition spd="slow" advTm="8389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Заголовок 1"/>
          <p:cNvSpPr>
            <a:spLocks noGrp="1"/>
          </p:cNvSpPr>
          <p:nvPr>
            <p:ph type="ctrTitle" idx="4294967295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4294967295"/>
          </p:nvPr>
        </p:nvSpPr>
        <p:spPr>
          <a:xfrm>
            <a:off x="1371600" y="3886200"/>
            <a:ext cx="6400800" cy="1752600"/>
          </a:xfrm>
        </p:spPr>
        <p:txBody>
          <a:bodyPr rtlCol="0">
            <a:normAutofit/>
          </a:bodyPr>
          <a:lstStyle/>
          <a:p>
            <a:pPr marL="0" indent="0" algn="ctr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1843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6" name="Picture 6" descr="выпуск"/>
          <p:cNvPicPr>
            <a:picLocks noChangeAspect="1" noChangeArrowheads="1"/>
          </p:cNvPicPr>
          <p:nvPr/>
        </p:nvPicPr>
        <p:blipFill>
          <a:blip r:embed="rId3" cstate="print"/>
          <a:srcRect l="7838" t="3969" r="16989" b="61752"/>
          <a:stretch>
            <a:fillRect/>
          </a:stretch>
        </p:blipFill>
        <p:spPr bwMode="auto">
          <a:xfrm>
            <a:off x="4140200" y="3284538"/>
            <a:ext cx="4464050" cy="2974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7" name="Picture 7" descr="выпуск"/>
          <p:cNvPicPr>
            <a:picLocks noChangeAspect="1" noChangeArrowheads="1"/>
          </p:cNvPicPr>
          <p:nvPr/>
        </p:nvPicPr>
        <p:blipFill>
          <a:blip r:embed="rId3" cstate="print">
            <a:lum bright="6000" contrast="6000"/>
          </a:blip>
          <a:srcRect l="1588" t="55705" r="2866" b="2905"/>
          <a:stretch>
            <a:fillRect/>
          </a:stretch>
        </p:blipFill>
        <p:spPr bwMode="auto">
          <a:xfrm>
            <a:off x="468313" y="476250"/>
            <a:ext cx="4464050" cy="282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04"/>
    </mc:Choice>
    <mc:Fallback>
      <p:transition spd="slow" advTm="7404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1945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2" name="TextBox 4"/>
          <p:cNvSpPr txBox="1">
            <a:spLocks noChangeArrowheads="1"/>
          </p:cNvSpPr>
          <p:nvPr/>
        </p:nvSpPr>
        <p:spPr bwMode="auto">
          <a:xfrm>
            <a:off x="3059113" y="476250"/>
            <a:ext cx="2951162" cy="585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Выпуск 1982 г.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76825" y="1268413"/>
            <a:ext cx="3743325" cy="47704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Алексеева Мария Германовна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Алексеев Семен Германович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Аргунова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Альбина Кирилловна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Винокурова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Оксана Васильевна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Гаврильев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Николай Николаевич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Жиркова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Саргылана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Владимировна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Иванова Лариса Ивановна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Иванова Татьяна Семеновна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Неустроева Надежда </a:t>
            </a: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Кирсановна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Оконешников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Дмитрий Васильевич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Охлопков Егор Егорович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Петухов Роман Николаевич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Турантаев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Владимир Николаевич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Халдеев Иван </a:t>
            </a: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Гаврильевич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Шарапова Алена Егоровна 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Ширяева Лариса Николаевна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Классные руководители: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Сыромятникова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Мария Ивановна</a:t>
            </a:r>
          </a:p>
        </p:txBody>
      </p:sp>
      <p:pic>
        <p:nvPicPr>
          <p:cNvPr id="7" name="Picture 2" descr="C:\Users\user6\Documents\Scanned Documents\Documents\выпуск 82 1.jpeg"/>
          <p:cNvPicPr>
            <a:picLocks noChangeAspect="1" noChangeArrowheads="1"/>
          </p:cNvPicPr>
          <p:nvPr/>
        </p:nvPicPr>
        <p:blipFill>
          <a:blip r:embed="rId3" cstate="print"/>
          <a:srcRect l="2019" b="45906"/>
          <a:stretch>
            <a:fillRect/>
          </a:stretch>
        </p:blipFill>
        <p:spPr bwMode="auto">
          <a:xfrm>
            <a:off x="395536" y="1196752"/>
            <a:ext cx="4536504" cy="3178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51"/>
    </mc:Choice>
    <mc:Fallback>
      <p:transition spd="slow" advTm="6751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3072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 descr="C:\Users\user6\Documents\Scanned Documents\Documents\выпуск 82 1.jpeg"/>
          <p:cNvPicPr>
            <a:picLocks noChangeAspect="1" noChangeArrowheads="1"/>
          </p:cNvPicPr>
          <p:nvPr/>
        </p:nvPicPr>
        <p:blipFill>
          <a:blip r:embed="rId3" cstate="print"/>
          <a:srcRect l="25287" t="57927" r="37136" b="1558"/>
          <a:stretch>
            <a:fillRect/>
          </a:stretch>
        </p:blipFill>
        <p:spPr bwMode="auto">
          <a:xfrm rot="5400000">
            <a:off x="1155410" y="4830"/>
            <a:ext cx="2952328" cy="40400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 descr="C:\Users\user6\Documents\Scanned Documents\Рисунок (163).jpg"/>
          <p:cNvPicPr>
            <a:picLocks noChangeAspect="1" noChangeArrowheads="1"/>
          </p:cNvPicPr>
          <p:nvPr/>
        </p:nvPicPr>
        <p:blipFill>
          <a:blip r:embed="rId4" cstate="print"/>
          <a:srcRect l="35039" t="47730" b="18859"/>
          <a:stretch>
            <a:fillRect/>
          </a:stretch>
        </p:blipFill>
        <p:spPr bwMode="auto">
          <a:xfrm>
            <a:off x="4716016" y="2636912"/>
            <a:ext cx="3966792" cy="280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87"/>
    </mc:Choice>
    <mc:Fallback>
      <p:transition spd="slow" advTm="7687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ru-RU" smtClean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pic>
        <p:nvPicPr>
          <p:cNvPr id="2048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688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36" name="TextBox 4"/>
          <p:cNvSpPr txBox="1">
            <a:spLocks noChangeArrowheads="1"/>
          </p:cNvSpPr>
          <p:nvPr/>
        </p:nvSpPr>
        <p:spPr bwMode="auto">
          <a:xfrm>
            <a:off x="2987675" y="476250"/>
            <a:ext cx="3168650" cy="585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Выпуск 1983 г.</a:t>
            </a:r>
          </a:p>
        </p:txBody>
      </p:sp>
      <p:sp>
        <p:nvSpPr>
          <p:cNvPr id="20485" name="TextBox 5"/>
          <p:cNvSpPr txBox="1">
            <a:spLocks noChangeArrowheads="1"/>
          </p:cNvSpPr>
          <p:nvPr/>
        </p:nvSpPr>
        <p:spPr bwMode="auto">
          <a:xfrm>
            <a:off x="5148263" y="1125538"/>
            <a:ext cx="3311525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ru-RU">
              <a:latin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76825" y="1052513"/>
            <a:ext cx="3743325" cy="526297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Азарова Александра Васильевна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Андросов Николай </a:t>
            </a: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Коммунарович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Алексеева Галина Германовна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Баишева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Евдокия Петровна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Баишева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Оксана Афанасьевна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Герасимова 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Акулина Иннокентьевна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Иванова </a:t>
            </a: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Иветта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Ивановна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Калачева Альбина Прокопьевна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Калачева Галина Прокопьевна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Келина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Елена Валерьевна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Москвитина Анастасия Васильевна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Неустрова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Татьяна </a:t>
            </a: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Кирсановна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Парников Николай Алексеевич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Романова </a:t>
            </a:r>
            <a:r>
              <a:rPr lang="ru-RU" sz="1600" dirty="0" err="1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Ларианда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Егоровна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Третьякова Александра Сергеевна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Тимофеев Михаил Егорович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Чупрова </a:t>
            </a: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Анастасия </a:t>
            </a:r>
            <a:r>
              <a:rPr lang="ru-RU" sz="1600" dirty="0" err="1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Касьяновна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Яковлев Василий Васильевич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Классные руководители: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Соловьева Галина </a:t>
            </a: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Михайловна</a:t>
            </a:r>
            <a:endParaRPr lang="ru-RU" dirty="0"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47"/>
    </mc:Choice>
    <mc:Fallback>
      <p:transition spd="slow" advTm="8347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615</Words>
  <Application>Microsoft Office PowerPoint</Application>
  <PresentationFormat>Экран (4:3)</PresentationFormat>
  <Paragraphs>210</Paragraphs>
  <Slides>18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19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*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зам. директора</dc:creator>
  <cp:lastModifiedBy>Дьулус</cp:lastModifiedBy>
  <cp:revision>30</cp:revision>
  <dcterms:created xsi:type="dcterms:W3CDTF">2013-04-16T05:36:18Z</dcterms:created>
  <dcterms:modified xsi:type="dcterms:W3CDTF">2013-05-07T01:29:52Z</dcterms:modified>
</cp:coreProperties>
</file>

<file path=docProps/thumbnail.jpeg>
</file>